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80" d="100"/>
          <a:sy n="80" d="100"/>
        </p:scale>
        <p:origin x="134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56068"/>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b="0" i="0" u="none" strike="noStrike" cap="none" dirty="0" err="1">
                <a:solidFill>
                  <a:schemeClr val="tx1"/>
                </a:solidFill>
                <a:latin typeface="Arial" panose="020B0604020202020204"/>
                <a:ea typeface="Arial" panose="020B0604020202020204"/>
                <a:cs typeface="Arial" panose="020B0604020202020204"/>
                <a:sym typeface="Arial" panose="020B0604020202020204"/>
              </a:rPr>
              <a:t>Ashwanthjee</a:t>
            </a: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 A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:731121205004</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5</TotalTime>
  <Words>1175</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Ashwanth jee</cp:lastModifiedBy>
  <cp:revision>11</cp:revision>
  <dcterms:created xsi:type="dcterms:W3CDTF">2024-04-08T06:28:37Z</dcterms:created>
  <dcterms:modified xsi:type="dcterms:W3CDTF">2024-04-09T05:03:00Z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